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0" autoAdjust="0"/>
    <p:restoredTop sz="94660"/>
  </p:normalViewPr>
  <p:slideViewPr>
    <p:cSldViewPr snapToGrid="0">
      <p:cViewPr varScale="1">
        <p:scale>
          <a:sx n="73" d="100"/>
          <a:sy n="73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0694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6039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7461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8473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6028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4884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242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9800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8889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9537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8484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1D93312-314A-4C3C-809F-3AA0E413BAC7}" type="datetimeFigureOut">
              <a:rPr lang="en-IN" smtClean="0"/>
              <a:t>08-06-2022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27CD4D7-7113-4097-B1C9-CDFCEBC91A5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373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9565" y="143692"/>
            <a:ext cx="2625634" cy="600891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Task 3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451" y="1319349"/>
            <a:ext cx="10985863" cy="5264331"/>
          </a:xfrm>
        </p:spPr>
        <p:txBody>
          <a:bodyPr/>
          <a:lstStyle/>
          <a:p>
            <a:pPr algn="l"/>
            <a:r>
              <a:rPr lang="en-US" dirty="0"/>
              <a:t>In this task you are completely free. </a:t>
            </a:r>
            <a:r>
              <a:rPr lang="en-US" u="sng" dirty="0">
                <a:hlinkClick r:id="rId2"/>
              </a:rPr>
              <a:t>http://testasp.vulnweb.com/</a:t>
            </a:r>
            <a:r>
              <a:rPr lang="en-US" dirty="0"/>
              <a:t>  - This is the website. Explore the website and try to find vulnerabilities in the website and report it to </a:t>
            </a:r>
            <a:r>
              <a:rPr lang="en-US" dirty="0" smtClean="0"/>
              <a:t>us.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5710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7462" y="100744"/>
            <a:ext cx="2717075" cy="617713"/>
          </a:xfrm>
        </p:spPr>
        <p:txBody>
          <a:bodyPr>
            <a:noAutofit/>
          </a:bodyPr>
          <a:lstStyle/>
          <a:p>
            <a:r>
              <a:rPr lang="en-IN" sz="3200" dirty="0" smtClean="0"/>
              <a:t>report</a:t>
            </a:r>
            <a:endParaRPr lang="en-IN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943" y="1267097"/>
            <a:ext cx="11717383" cy="5290457"/>
          </a:xfrm>
        </p:spPr>
        <p:txBody>
          <a:bodyPr/>
          <a:lstStyle/>
          <a:p>
            <a:pPr algn="l"/>
            <a:r>
              <a:rPr lang="en-IN" sz="2400" dirty="0" smtClean="0">
                <a:solidFill>
                  <a:srgbClr val="FFFF00"/>
                </a:solidFill>
              </a:rPr>
              <a:t>TITLE : </a:t>
            </a:r>
            <a:r>
              <a:rPr lang="en-IN" sz="2400" dirty="0" smtClean="0"/>
              <a:t>Cross-Site Scripting</a:t>
            </a:r>
          </a:p>
          <a:p>
            <a:pPr algn="l"/>
            <a:r>
              <a:rPr lang="en-IN" sz="2400" dirty="0" smtClean="0">
                <a:solidFill>
                  <a:srgbClr val="FFFF00"/>
                </a:solidFill>
              </a:rPr>
              <a:t>DOMAIN : </a:t>
            </a:r>
            <a:r>
              <a:rPr lang="en-IN" sz="2400" dirty="0" smtClean="0"/>
              <a:t>vulnweb.com</a:t>
            </a:r>
          </a:p>
          <a:p>
            <a:pPr algn="l"/>
            <a:r>
              <a:rPr lang="en-IN" sz="2400" dirty="0" smtClean="0">
                <a:solidFill>
                  <a:srgbClr val="FFFF00"/>
                </a:solidFill>
              </a:rPr>
              <a:t>SUB-DOMAIN : </a:t>
            </a:r>
            <a:r>
              <a:rPr lang="en-IN" sz="2400" dirty="0" smtClean="0"/>
              <a:t>testasp.vulnweb.com</a:t>
            </a:r>
          </a:p>
          <a:p>
            <a:pPr algn="l"/>
            <a:r>
              <a:rPr lang="en-IN" sz="2400" dirty="0" smtClean="0">
                <a:solidFill>
                  <a:srgbClr val="FFFF00"/>
                </a:solidFill>
              </a:rPr>
              <a:t>SUMMARY :</a:t>
            </a:r>
          </a:p>
          <a:p>
            <a:pPr algn="l"/>
            <a:r>
              <a:rPr lang="en-IN" sz="2400" dirty="0" smtClean="0"/>
              <a:t>Found Reflected Cross-Site Scripting vulnerability in the search functionality of your website. As per PortSwigger website definition- </a:t>
            </a:r>
            <a:r>
              <a:rPr lang="en-US" sz="2400" dirty="0"/>
              <a:t>Cross-site scripting (also known as XSS) is a web security vulnerability that allows an attacker to compromise the interactions that users have with a vulnerable application. It allows an attacker to circumvent the same origin policy, which is designed to segregate different websites from each </a:t>
            </a:r>
            <a:r>
              <a:rPr lang="en-US" sz="2400" dirty="0" smtClean="0"/>
              <a:t>other.</a:t>
            </a:r>
            <a:endParaRPr lang="en-IN" sz="2400" dirty="0" smtClean="0"/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0619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382" y="901337"/>
            <a:ext cx="11599817" cy="5734594"/>
          </a:xfrm>
        </p:spPr>
        <p:txBody>
          <a:bodyPr>
            <a:normAutofit/>
          </a:bodyPr>
          <a:lstStyle/>
          <a:p>
            <a:pPr algn="l"/>
            <a:r>
              <a:rPr lang="en-US" sz="2400" dirty="0" smtClean="0">
                <a:solidFill>
                  <a:srgbClr val="FFFF00"/>
                </a:solidFill>
              </a:rPr>
              <a:t>STEPS TO REPRODUCE :</a:t>
            </a:r>
            <a:endParaRPr lang="en-IN" sz="2400" dirty="0">
              <a:solidFill>
                <a:srgbClr val="FFFF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Login into your linux system.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Open Firefox &gt;Google and search for given website(</a:t>
            </a:r>
            <a:r>
              <a:rPr lang="en-US" sz="2400" u="sng" dirty="0" smtClean="0">
                <a:hlinkClick r:id="rId2"/>
              </a:rPr>
              <a:t>http</a:t>
            </a:r>
            <a:r>
              <a:rPr lang="en-US" sz="2400" u="sng" dirty="0">
                <a:hlinkClick r:id="rId2"/>
              </a:rPr>
              <a:t>://testasp.vulnweb.com</a:t>
            </a:r>
            <a:r>
              <a:rPr lang="en-US" sz="2400" u="sng" dirty="0" smtClean="0">
                <a:hlinkClick r:id="rId2"/>
              </a:rPr>
              <a:t>/</a:t>
            </a:r>
            <a:r>
              <a:rPr lang="en-US" sz="2400" u="sng" dirty="0" smtClean="0"/>
              <a:t>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After opening of website, go to search section.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Type something and intercept the request in Burp Suite.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Inside Burp Suite , send that request to intruder.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Paste all the XSS payload and start attack.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You will observe that payload </a:t>
            </a:r>
            <a:r>
              <a:rPr lang="en-US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&lt;script&gt;alert(1)&lt;/script&gt;  </a:t>
            </a:r>
            <a:r>
              <a:rPr lang="en-US" sz="2400" dirty="0" smtClean="0">
                <a:solidFill>
                  <a:schemeClr val="tx1"/>
                </a:solidFill>
              </a:rPr>
              <a:t>is working and you will be getting window alert of </a:t>
            </a:r>
            <a:r>
              <a:rPr lang="en-US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</a:rPr>
              <a:t> after you typed this payload in search box and press enter.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This way we found that the website has XSS vulnerability.</a:t>
            </a:r>
          </a:p>
        </p:txBody>
      </p:sp>
    </p:spTree>
    <p:extLst>
      <p:ext uri="{BB962C8B-B14F-4D97-AF65-F5344CB8AC3E}">
        <p14:creationId xmlns:p14="http://schemas.microsoft.com/office/powerpoint/2010/main" val="2833362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2068" y="117565"/>
            <a:ext cx="11691257" cy="6322422"/>
          </a:xfrm>
        </p:spPr>
        <p:txBody>
          <a:bodyPr>
            <a:normAutofit/>
          </a:bodyPr>
          <a:lstStyle/>
          <a:p>
            <a:pPr algn="l"/>
            <a:r>
              <a:rPr lang="en-US" sz="2400" dirty="0" smtClean="0">
                <a:solidFill>
                  <a:srgbClr val="FFFF00"/>
                </a:solidFill>
              </a:rPr>
              <a:t>SUPPORTING MATERIALS/REFERENCES:</a:t>
            </a:r>
            <a:endParaRPr lang="en-IN" sz="2400" dirty="0">
              <a:solidFill>
                <a:srgbClr val="FFFF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SCREENSHOT</a:t>
            </a:r>
          </a:p>
          <a:p>
            <a:pPr algn="l"/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" y="1050239"/>
            <a:ext cx="6688183" cy="40965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005" y="3278776"/>
            <a:ext cx="6702538" cy="342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86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755" y="209006"/>
            <a:ext cx="11652068" cy="6466114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VIDEO DEMONSTRATION:</a:t>
            </a:r>
          </a:p>
          <a:p>
            <a:pPr algn="l"/>
            <a:endParaRPr lang="en-IN" dirty="0"/>
          </a:p>
        </p:txBody>
      </p:sp>
      <p:pic>
        <p:nvPicPr>
          <p:cNvPr id="4" name="18-19-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1377" y="765008"/>
            <a:ext cx="9522824" cy="535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064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2069" y="692333"/>
            <a:ext cx="11599817" cy="3775165"/>
          </a:xfrm>
        </p:spPr>
        <p:txBody>
          <a:bodyPr>
            <a:normAutofit/>
          </a:bodyPr>
          <a:lstStyle/>
          <a:p>
            <a:pPr algn="l"/>
            <a:r>
              <a:rPr lang="en-US" sz="2400" dirty="0" smtClean="0">
                <a:solidFill>
                  <a:srgbClr val="FFFF00"/>
                </a:solidFill>
              </a:rPr>
              <a:t>IMPACT :</a:t>
            </a:r>
          </a:p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Cross-Site Scripting can lead a attacker to impersonate a legitimate user and take over their account which can lead to stealing of data and it can be very harmful for your company/website.</a:t>
            </a:r>
          </a:p>
          <a:p>
            <a:pPr algn="l"/>
            <a:r>
              <a:rPr lang="en-US" sz="2400" dirty="0" smtClean="0">
                <a:solidFill>
                  <a:srgbClr val="FFFF00"/>
                </a:solidFill>
              </a:rPr>
              <a:t>MITIGATION :</a:t>
            </a:r>
          </a:p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If you to want to prevent your website to be vulnerable of Cross-Site Scripting then you can enable noscript on browser. And you must sanitize your input.</a:t>
            </a:r>
            <a:endParaRPr lang="en-IN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82558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94</TotalTime>
  <Words>274</Words>
  <Application>Microsoft Office PowerPoint</Application>
  <PresentationFormat>Widescreen</PresentationFormat>
  <Paragraphs>24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Bahnschrift Light</vt:lpstr>
      <vt:lpstr>Gill Sans MT</vt:lpstr>
      <vt:lpstr>Parcel</vt:lpstr>
      <vt:lpstr>Task 3</vt:lpstr>
      <vt:lpstr>report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3</dc:title>
  <dc:creator>admin</dc:creator>
  <cp:lastModifiedBy>admin</cp:lastModifiedBy>
  <cp:revision>9</cp:revision>
  <dcterms:created xsi:type="dcterms:W3CDTF">2022-06-08T10:41:56Z</dcterms:created>
  <dcterms:modified xsi:type="dcterms:W3CDTF">2022-06-08T15:04:52Z</dcterms:modified>
</cp:coreProperties>
</file>